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75" r:id="rId3"/>
    <p:sldId id="284" r:id="rId4"/>
    <p:sldId id="274" r:id="rId5"/>
    <p:sldId id="276" r:id="rId6"/>
    <p:sldId id="281" r:id="rId7"/>
    <p:sldId id="279" r:id="rId8"/>
    <p:sldId id="282" r:id="rId9"/>
    <p:sldId id="280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41719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86176" autoAdjust="0"/>
  </p:normalViewPr>
  <p:slideViewPr>
    <p:cSldViewPr snapToGrid="0">
      <p:cViewPr varScale="1">
        <p:scale>
          <a:sx n="62" d="100"/>
          <a:sy n="62" d="100"/>
        </p:scale>
        <p:origin x="-96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EF78D8-6A84-47EE-8D9F-70F542CCD0A9}" type="datetimeFigureOut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AB8C5C-F4A4-47B6-8080-321E557A908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76352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B8C5C-F4A4-47B6-8080-321E557A9086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197195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http://infocenter.nordicsemi.com/index.jsp?topic=%2Fcom.nordic.infocenter.sdk5.v11.0.0%2Flib_pm_usage.html&amp;anchor=lib_pm_usage_events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B8C5C-F4A4-47B6-8080-321E557A9086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240017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Android </a:t>
            </a:r>
            <a:r>
              <a:rPr lang="zh-TW" altLang="en-US" dirty="0"/>
              <a:t>模擬周邊服務，建立服務時設定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B8C5C-F4A4-47B6-8080-321E557A9086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509617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B8C5C-F4A4-47B6-8080-321E557A9086}" type="slidenum">
              <a:rPr lang="zh-TW" altLang="en-US" smtClean="0"/>
              <a:pPr/>
              <a:t>9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820839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13D3F-6130-45F8-8310-E9494B59FBD4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524000" y="3509963"/>
            <a:ext cx="9144000" cy="92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462271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31C22-F8FA-4A4E-B91B-814D5C0145CD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127524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2D04-E991-4C0E-84D0-F92AA340AA7B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176954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solidFill>
                  <a:srgbClr val="00B0F0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C67C-E5E0-4ACB-A132-CE3A20F82ECF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616586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EFF77-04C0-4BEC-BD6B-C5C29FF77E70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303681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517C6-C2EA-409E-9076-D986800457C8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487504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4FAB7-EB10-48A1-BF96-2F98B2219745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344943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3A2D2-DF25-4A85-992D-912DC50A02C1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55698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4849B-E696-4323-8CD8-EE52683DC10A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37741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333F-47CE-499F-9E6A-3942850EF97C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530904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4231-260B-4A03-9D9D-4966F1874842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438493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429B0-3345-4DF6-A32C-72717CEDBC0A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F6872-47FE-4B33-AAEF-41097350A6A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30724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p4"/><Relationship Id="rId5" Type="http://schemas.openxmlformats.org/officeDocument/2006/relationships/image" Target="../media/image14.png"/><Relationship Id="rId4" Type="http://schemas.microsoft.com/office/2007/relationships/media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b="1" dirty="0"/>
              <a:t>高溫提醒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資管碩一  </a:t>
            </a:r>
            <a:r>
              <a:rPr lang="en-US" altLang="zh-TW" dirty="0"/>
              <a:t>M10509102</a:t>
            </a:r>
            <a:r>
              <a:rPr lang="zh-TW" altLang="en-US" dirty="0"/>
              <a:t>  韓承志</a:t>
            </a:r>
            <a:endParaRPr lang="en-US" altLang="zh-TW" dirty="0"/>
          </a:p>
          <a:p>
            <a:r>
              <a:rPr lang="zh-TW" altLang="en-US" dirty="0"/>
              <a:t>資管碩一  </a:t>
            </a:r>
            <a:r>
              <a:rPr lang="en-US" altLang="zh-TW" dirty="0"/>
              <a:t>M10509109</a:t>
            </a:r>
            <a:r>
              <a:rPr lang="zh-TW" altLang="en-US" dirty="0"/>
              <a:t>  陸建綱</a:t>
            </a:r>
            <a:endParaRPr lang="en-US" altLang="zh-TW" dirty="0"/>
          </a:p>
          <a:p>
            <a:r>
              <a:rPr lang="zh-TW" altLang="en-US" dirty="0" smtClean="0"/>
              <a:t>四資管</a:t>
            </a:r>
            <a:r>
              <a:rPr lang="zh-TW" altLang="en-US" smtClean="0"/>
              <a:t>四   </a:t>
            </a:r>
            <a:r>
              <a:rPr lang="en-US" altLang="zh-TW" dirty="0" smtClean="0"/>
              <a:t>B10130344</a:t>
            </a:r>
            <a:r>
              <a:rPr lang="zh-TW" altLang="en-US" dirty="0" smtClean="0"/>
              <a:t>  </a:t>
            </a:r>
            <a:r>
              <a:rPr lang="zh-TW" altLang="zh-TW" dirty="0" smtClean="0"/>
              <a:t>廖仁靖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1686878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TW" dirty="0"/>
              <a:t>GATT </a:t>
            </a:r>
            <a:r>
              <a:rPr lang="zh-TW" altLang="zh-TW" dirty="0"/>
              <a:t>服務實作方式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/>
              <a:t>周邊</a:t>
            </a:r>
            <a:r>
              <a:rPr lang="en-US" altLang="zh-TW" dirty="0"/>
              <a:t>(Peripheral)</a:t>
            </a:r>
            <a:r>
              <a:rPr lang="zh-TW" altLang="en-US" dirty="0"/>
              <a:t>：</a:t>
            </a:r>
            <a:r>
              <a:rPr lang="en-US" altLang="zh-TW" dirty="0"/>
              <a:t>Nordic nRF52 DK</a:t>
            </a:r>
            <a:endParaRPr lang="zh-TW" altLang="en-US" dirty="0"/>
          </a:p>
          <a:p>
            <a:r>
              <a:rPr lang="zh-TW" altLang="en-US" dirty="0"/>
              <a:t>中心</a:t>
            </a:r>
            <a:r>
              <a:rPr lang="en-US" altLang="zh-TW" dirty="0"/>
              <a:t>(Central)</a:t>
            </a:r>
            <a:r>
              <a:rPr lang="zh-TW" altLang="en-US" dirty="0"/>
              <a:t>：</a:t>
            </a:r>
            <a:r>
              <a:rPr lang="en-US" altLang="zh-TW" dirty="0"/>
              <a:t>android BLE GATT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4AF5-ED4B-4D16-8A0D-FAFD47E593D0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2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5823" y="2861198"/>
            <a:ext cx="6400800" cy="378189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9684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Android </a:t>
            </a:r>
            <a:r>
              <a:rPr lang="zh-TW" altLang="en-US" b="1" dirty="0">
                <a:solidFill>
                  <a:srgbClr val="00B0F0"/>
                </a:solidFill>
              </a:rPr>
              <a:t>模擬</a:t>
            </a:r>
            <a:r>
              <a:rPr lang="en-US" altLang="zh-TW" b="1" dirty="0">
                <a:solidFill>
                  <a:srgbClr val="00B0F0"/>
                </a:solidFill>
              </a:rPr>
              <a:t>BLE</a:t>
            </a:r>
            <a:r>
              <a:rPr lang="zh-TW" altLang="en-US" b="1" dirty="0">
                <a:solidFill>
                  <a:srgbClr val="00B0F0"/>
                </a:solidFill>
              </a:rPr>
              <a:t>周邊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TW" altLang="en-US" dirty="0"/>
              <a:t>發出廣播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傳送資料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停止廣播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517C6-C2EA-409E-9076-D986800457C8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3</a:t>
            </a:fld>
            <a:endParaRPr lang="zh-TW" altLang="en-US"/>
          </a:p>
        </p:txBody>
      </p:sp>
      <p:pic>
        <p:nvPicPr>
          <p:cNvPr id="7" name="Picture 2" descr="https://scontent-tpe1-1.xx.fbcdn.net/v/t34.0-12/18360701_1508882909133529_1169739508_n.png?oh=9f78d8bd01308b2a6dd86b4c799e048c&amp;oe=591186E8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4052" y="225698"/>
            <a:ext cx="3551183" cy="631321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92970" y="2257219"/>
            <a:ext cx="4724400" cy="106680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9983" y="5494643"/>
            <a:ext cx="6810375" cy="333375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1383" y="3911824"/>
            <a:ext cx="7267575" cy="8096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153367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GATT </a:t>
            </a:r>
            <a:r>
              <a:rPr lang="zh-TW" altLang="zh-TW" dirty="0"/>
              <a:t>服務</a:t>
            </a:r>
            <a:r>
              <a:rPr lang="zh-TW" altLang="en-US" dirty="0"/>
              <a:t>提供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nRF5 </a:t>
            </a:r>
            <a:r>
              <a:rPr lang="zh-TW" altLang="zh-TW" dirty="0"/>
              <a:t>溫度測量</a:t>
            </a:r>
            <a:endParaRPr lang="en-US" altLang="zh-TW" dirty="0"/>
          </a:p>
          <a:p>
            <a:r>
              <a:rPr lang="zh-TW" altLang="en-US" dirty="0"/>
              <a:t>每秒確認是否更新數據</a:t>
            </a:r>
            <a:endParaRPr lang="en-US" altLang="zh-TW" dirty="0"/>
          </a:p>
          <a:p>
            <a:r>
              <a:rPr lang="zh-TW" altLang="en-US" dirty="0"/>
              <a:t>每傳六次把溫度加上</a:t>
            </a:r>
            <a:r>
              <a:rPr lang="en-US" altLang="zh-TW" dirty="0"/>
              <a:t>120</a:t>
            </a:r>
          </a:p>
          <a:p>
            <a:r>
              <a:rPr lang="zh-TW" altLang="en-US" dirty="0"/>
              <a:t>測試提醒功能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98DBA-AC55-4D90-98AF-792AA5A15438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4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 cstate="print"/>
          <a:srcRect l="28530" t="16308" r="33333" b="40544"/>
          <a:stretch/>
        </p:blipFill>
        <p:spPr>
          <a:xfrm>
            <a:off x="5193631" y="1870075"/>
            <a:ext cx="6160169" cy="392043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20882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/>
              <a:t>周邊與</a:t>
            </a:r>
            <a:r>
              <a:rPr lang="zh-TW" altLang="en-US" dirty="0"/>
              <a:t>手機</a:t>
            </a:r>
            <a:r>
              <a:rPr lang="zh-TW" altLang="zh-TW" dirty="0"/>
              <a:t>認證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板子上用</a:t>
            </a:r>
            <a:r>
              <a:rPr lang="en-US" altLang="zh-TW" dirty="0"/>
              <a:t>just work</a:t>
            </a:r>
            <a:r>
              <a:rPr lang="zh-TW" altLang="en-US" dirty="0"/>
              <a:t>做</a:t>
            </a:r>
            <a:r>
              <a:rPr lang="en-US" altLang="zh-TW" dirty="0"/>
              <a:t>bonding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82EE8-DD67-463B-9F02-93F5D165A0A5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5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 cstate="print"/>
          <a:srcRect l="27833" t="14639" r="41316" b="21579"/>
          <a:stretch/>
        </p:blipFill>
        <p:spPr>
          <a:xfrm>
            <a:off x="6112042" y="1500121"/>
            <a:ext cx="4332841" cy="503879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 cstate="print"/>
          <a:srcRect l="39717" t="43151" r="37643" b="28324"/>
          <a:stretch/>
        </p:blipFill>
        <p:spPr>
          <a:xfrm>
            <a:off x="838200" y="2320025"/>
            <a:ext cx="4140449" cy="293436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5129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/>
              <a:t>手機與周邊認證</a:t>
            </a:r>
            <a:r>
              <a:rPr lang="en-US" altLang="zh-TW" dirty="0"/>
              <a:t>(cont.)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/>
              <a:t>手機上用</a:t>
            </a:r>
            <a:r>
              <a:rPr lang="en-US" altLang="zh-TW" dirty="0" err="1"/>
              <a:t>createBond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第一次</a:t>
            </a:r>
            <a:r>
              <a:rPr lang="en-US" altLang="zh-TW" dirty="0"/>
              <a:t>bond</a:t>
            </a:r>
            <a:r>
              <a:rPr lang="zh-TW" altLang="en-US" dirty="0"/>
              <a:t>的時候需要先把版子上的</a:t>
            </a:r>
            <a:r>
              <a:rPr lang="en-US" altLang="zh-TW" dirty="0"/>
              <a:t>pair</a:t>
            </a:r>
            <a:r>
              <a:rPr lang="zh-TW" altLang="en-US" dirty="0"/>
              <a:t>先註解掉</a:t>
            </a:r>
            <a:endParaRPr lang="en-US" altLang="zh-TW" dirty="0"/>
          </a:p>
          <a:p>
            <a:r>
              <a:rPr lang="en-US" altLang="zh-TW" dirty="0"/>
              <a:t>bond</a:t>
            </a:r>
            <a:r>
              <a:rPr lang="zh-TW" altLang="en-US" dirty="0"/>
              <a:t>一次後，之後</a:t>
            </a:r>
            <a:r>
              <a:rPr lang="en-US" altLang="zh-TW" dirty="0"/>
              <a:t>connect</a:t>
            </a:r>
            <a:r>
              <a:rPr lang="zh-TW" altLang="en-US" dirty="0"/>
              <a:t>就會使用</a:t>
            </a:r>
            <a:r>
              <a:rPr lang="en-US" altLang="zh-TW" dirty="0"/>
              <a:t>bond</a:t>
            </a:r>
            <a:r>
              <a:rPr lang="zh-TW" altLang="en-US" dirty="0"/>
              <a:t>過的資訊，不用再重新</a:t>
            </a:r>
            <a:endParaRPr lang="en-US" altLang="zh-TW" dirty="0"/>
          </a:p>
          <a:p>
            <a:r>
              <a:rPr lang="en-US" altLang="zh-TW" dirty="0"/>
              <a:t>bond</a:t>
            </a:r>
            <a:r>
              <a:rPr lang="zh-TW" altLang="en-US" dirty="0"/>
              <a:t>如果在手機上解除與板子的</a:t>
            </a:r>
            <a:r>
              <a:rPr lang="en-US" altLang="zh-TW" dirty="0"/>
              <a:t>bond</a:t>
            </a:r>
            <a:r>
              <a:rPr lang="zh-TW" altLang="en-US" dirty="0"/>
              <a:t>，需要重新燒錄</a:t>
            </a:r>
            <a:r>
              <a:rPr lang="en-US" altLang="zh-TW" dirty="0" err="1"/>
              <a:t>softdevice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C67C-E5E0-4ACB-A132-CE3A20F82ECF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6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76287" y="2719387"/>
            <a:ext cx="10639425" cy="14192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84261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MITM(men-in-the-middle)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Nordic nRF52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F2683-5C5A-4A52-A018-68D2DF27FF2B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7</a:t>
            </a:fld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3" cstate="print"/>
          <a:srcRect l="29652" t="33118" r="23333" b="49104"/>
          <a:stretch/>
        </p:blipFill>
        <p:spPr>
          <a:xfrm>
            <a:off x="1078630" y="3991059"/>
            <a:ext cx="10362700" cy="220413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 cstate="print"/>
          <a:srcRect l="29737" t="52066" r="39035" b="44191"/>
          <a:stretch/>
        </p:blipFill>
        <p:spPr>
          <a:xfrm>
            <a:off x="1195137" y="2659767"/>
            <a:ext cx="9801726" cy="805619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1195137" y="2337119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Attr</a:t>
            </a:r>
            <a:r>
              <a:rPr lang="zh-TW" altLang="en-US" dirty="0"/>
              <a:t>用防止</a:t>
            </a:r>
            <a:r>
              <a:rPr lang="en-US" altLang="zh-TW" dirty="0"/>
              <a:t>MITM</a:t>
            </a:r>
            <a:endParaRPr lang="zh-TW" altLang="en-US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1195137" y="3621727"/>
            <a:ext cx="398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cccd</a:t>
            </a:r>
            <a:r>
              <a:rPr lang="zh-TW" altLang="en-US" dirty="0"/>
              <a:t>用防止</a:t>
            </a:r>
            <a:r>
              <a:rPr lang="en-US" altLang="zh-TW" dirty="0" smtClean="0"/>
              <a:t>MITM</a:t>
            </a:r>
            <a:r>
              <a:rPr lang="zh-TW" altLang="en-US" dirty="0" smtClean="0"/>
              <a:t>時</a:t>
            </a:r>
            <a:r>
              <a:rPr lang="zh-TW" altLang="en-US" dirty="0" smtClean="0"/>
              <a:t>，無法</a:t>
            </a:r>
            <a:r>
              <a:rPr lang="zh-TW" altLang="en-US" dirty="0"/>
              <a:t>成功</a:t>
            </a:r>
            <a:r>
              <a:rPr lang="en-US" altLang="zh-TW" dirty="0"/>
              <a:t>…….?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735711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自訂的服務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溫度服務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C67C-E5E0-4ACB-A132-CE3A20F82ECF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/>
          <a:srcRect l="30472" t="33781" r="22587" b="51360"/>
          <a:stretch/>
        </p:blipFill>
        <p:spPr>
          <a:xfrm>
            <a:off x="838200" y="4372391"/>
            <a:ext cx="10134600" cy="180457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 cstate="print"/>
          <a:srcRect l="18296" t="37296" r="27213" b="51484"/>
          <a:stretch/>
        </p:blipFill>
        <p:spPr>
          <a:xfrm>
            <a:off x="1007532" y="2521907"/>
            <a:ext cx="9965267" cy="115420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81811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762A8-3E53-4333-B02B-8055D44BD72C}" type="datetime1">
              <a:rPr lang="zh-TW" altLang="en-US" smtClean="0"/>
              <a:pPr/>
              <a:t>2017/5/8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F6872-47FE-4B33-AAEF-41097350A6A9}" type="slidenum">
              <a:rPr lang="zh-TW" altLang="en-US" smtClean="0"/>
              <a:pPr/>
              <a:t>9</a:t>
            </a:fld>
            <a:endParaRPr lang="zh-TW" altLang="en-US"/>
          </a:p>
        </p:txBody>
      </p:sp>
      <p:pic>
        <p:nvPicPr>
          <p:cNvPr id="8" name="mobizen_20170507_003311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="" xmlns:p14="http://schemas.microsoft.com/office/powerpoint/2010/main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4155911" y="1509"/>
            <a:ext cx="3880178" cy="6854982"/>
          </a:xfrm>
        </p:spPr>
      </p:pic>
    </p:spTree>
    <p:extLst>
      <p:ext uri="{BB962C8B-B14F-4D97-AF65-F5344CB8AC3E}">
        <p14:creationId xmlns="" xmlns:p14="http://schemas.microsoft.com/office/powerpoint/2010/main" val="270865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67073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TM03090430[[fn=帶狀]]</Template>
  <TotalTime>1048</TotalTime>
  <Words>197</Words>
  <Application>Microsoft Office PowerPoint</Application>
  <PresentationFormat>自訂</PresentationFormat>
  <Paragraphs>60</Paragraphs>
  <Slides>9</Slides>
  <Notes>4</Notes>
  <HiddenSlides>0</HiddenSlides>
  <MMClips>1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0" baseType="lpstr">
      <vt:lpstr>Office 佈景主題</vt:lpstr>
      <vt:lpstr>高溫提醒</vt:lpstr>
      <vt:lpstr>GATT 服務實作方式</vt:lpstr>
      <vt:lpstr>Android 模擬BLE周邊</vt:lpstr>
      <vt:lpstr>GATT 服務提供</vt:lpstr>
      <vt:lpstr>周邊與手機認證</vt:lpstr>
      <vt:lpstr>手機與周邊認證(cont.)</vt:lpstr>
      <vt:lpstr>MITM(men-in-the-middle)</vt:lpstr>
      <vt:lpstr>自訂的服務</vt:lpstr>
      <vt:lpstr>投影片 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渡河問題</dc:title>
  <dc:creator>韓承志</dc:creator>
  <cp:lastModifiedBy>RenJingLiao</cp:lastModifiedBy>
  <cp:revision>80</cp:revision>
  <dcterms:created xsi:type="dcterms:W3CDTF">2017-04-18T01:43:23Z</dcterms:created>
  <dcterms:modified xsi:type="dcterms:W3CDTF">2017-05-07T23:29:35Z</dcterms:modified>
</cp:coreProperties>
</file>

<file path=docProps/thumbnail.jpeg>
</file>